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94" r:id="rId5"/>
    <p:sldId id="261" r:id="rId6"/>
    <p:sldId id="295" r:id="rId7"/>
    <p:sldId id="275" r:id="rId8"/>
    <p:sldId id="280" r:id="rId9"/>
    <p:sldId id="288" r:id="rId10"/>
    <p:sldId id="283" r:id="rId11"/>
    <p:sldId id="284" r:id="rId12"/>
    <p:sldId id="301" r:id="rId13"/>
    <p:sldId id="277" r:id="rId14"/>
    <p:sldId id="279" r:id="rId15"/>
    <p:sldId id="263" r:id="rId16"/>
    <p:sldId id="269" r:id="rId17"/>
    <p:sldId id="270" r:id="rId18"/>
    <p:sldId id="271" r:id="rId19"/>
    <p:sldId id="272" r:id="rId20"/>
    <p:sldId id="282" r:id="rId21"/>
    <p:sldId id="267" r:id="rId22"/>
    <p:sldId id="273" r:id="rId23"/>
    <p:sldId id="286" r:id="rId24"/>
    <p:sldId id="262" r:id="rId25"/>
    <p:sldId id="285" r:id="rId26"/>
    <p:sldId id="265" r:id="rId27"/>
    <p:sldId id="266" r:id="rId28"/>
    <p:sldId id="276" r:id="rId29"/>
    <p:sldId id="29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0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71EA0-BC16-4CA8-8B5E-C9E5798935AA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250F2-C0FF-457C-AFE9-52A5FB37F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8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250F2-C0FF-457C-AFE9-52A5FB37F99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3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ivrayonlibrary.blogspot.com/p/blog-page_22.html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221088"/>
            <a:ext cx="8305800" cy="1584176"/>
          </a:xfrm>
        </p:spPr>
        <p:txBody>
          <a:bodyPr/>
          <a:lstStyle/>
          <a:p>
            <a:r>
              <a:rPr lang="uk-UA" dirty="0" smtClean="0"/>
              <a:t>			</a:t>
            </a:r>
            <a:r>
              <a:rPr lang="uk-UA" dirty="0" smtClean="0">
                <a:solidFill>
                  <a:schemeClr val="bg1"/>
                </a:solidFill>
              </a:rPr>
              <a:t>Комунальний заклад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			«Іванівська районна бібліотека»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293826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Літературна естафета </a:t>
            </a:r>
            <a:r>
              <a:rPr lang="uk-UA" sz="5400" dirty="0" smtClean="0">
                <a:solidFill>
                  <a:schemeClr val="bg1"/>
                </a:solidFill>
              </a:rPr>
              <a:t/>
            </a:r>
            <a:br>
              <a:rPr lang="uk-UA" sz="5400" dirty="0" smtClean="0">
                <a:solidFill>
                  <a:schemeClr val="bg1"/>
                </a:solidFill>
              </a:rPr>
            </a:br>
            <a:r>
              <a:rPr lang="uk-UA" sz="5400" dirty="0" smtClean="0">
                <a:solidFill>
                  <a:schemeClr val="bg1"/>
                </a:solidFill>
              </a:rPr>
              <a:t>«Гончар крокує Херсонщиною»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" y="1019637"/>
            <a:ext cx="4638675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4609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Він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звів</a:t>
            </a:r>
            <a:r>
              <a:rPr lang="ru-RU" sz="2400" b="1" dirty="0">
                <a:solidFill>
                  <a:schemeClr val="bg1"/>
                </a:solidFill>
              </a:rPr>
              <a:t> для нас Собор </a:t>
            </a:r>
            <a:r>
              <a:rPr lang="ru-RU" sz="2400" b="1" dirty="0" err="1" smtClean="0">
                <a:solidFill>
                  <a:schemeClr val="bg1"/>
                </a:solidFill>
              </a:rPr>
              <a:t>душі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(</a:t>
            </a:r>
            <a:r>
              <a:rPr lang="ru-RU" sz="2400" b="1" dirty="0" err="1" smtClean="0">
                <a:solidFill>
                  <a:schemeClr val="bg1"/>
                </a:solidFill>
              </a:rPr>
              <a:t>Благодатненська</a:t>
            </a:r>
            <a:r>
              <a:rPr lang="ru-RU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32656"/>
            <a:ext cx="3170237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6942" y="5941294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Олесь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Гончар –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будівничий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соборів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наших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душ»</a:t>
            </a:r>
          </a:p>
          <a:p>
            <a:pPr algn="ctr"/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uk-UA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Нововасилівська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СБ)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396" y="421213"/>
            <a:ext cx="596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«Олесь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Гончар -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співець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нашого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краю»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(Іванівська РБ для дітей)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6" y="1689944"/>
            <a:ext cx="4616626" cy="3621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77632"/>
            <a:ext cx="4956381" cy="371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Інформаційно-просвітницькі заходи:</a:t>
            </a:r>
            <a:endParaRPr lang="ru-RU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0" y="188640"/>
            <a:ext cx="5116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Літературний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альманах  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«Олесь </a:t>
            </a:r>
            <a:r>
              <a:rPr lang="ru-RU" sz="2400" b="1" dirty="0">
                <a:solidFill>
                  <a:schemeClr val="bg1"/>
                </a:solidFill>
              </a:rPr>
              <a:t>Гончар на </a:t>
            </a:r>
            <a:r>
              <a:rPr lang="ru-RU" sz="2400" b="1" dirty="0" err="1">
                <a:solidFill>
                  <a:schemeClr val="bg1"/>
                </a:solidFill>
              </a:rPr>
              <a:t>відстані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часу»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(</a:t>
            </a:r>
            <a:r>
              <a:rPr lang="uk-UA" sz="2400" b="1" dirty="0" err="1" smtClean="0">
                <a:solidFill>
                  <a:schemeClr val="bg1"/>
                </a:solidFill>
              </a:rPr>
              <a:t>Благодатненська</a:t>
            </a:r>
            <a:r>
              <a:rPr lang="uk-UA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8" y="1386467"/>
            <a:ext cx="5088565" cy="381642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35" y="3068960"/>
            <a:ext cx="489826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1138209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ітературна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палітра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«Слово Гончара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золотокриле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надихатиме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   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творчість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нас!»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Іванівська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 для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дітей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59"/>
            <a:ext cx="7416824" cy="5289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19" y="196967"/>
            <a:ext cx="871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Літературна</a:t>
            </a:r>
            <a:r>
              <a:rPr lang="ru-RU" sz="2400" b="1" dirty="0" smtClean="0">
                <a:solidFill>
                  <a:schemeClr val="bg1"/>
                </a:solidFill>
              </a:rPr>
              <a:t> година  «Людина </a:t>
            </a:r>
            <a:r>
              <a:rPr lang="ru-RU" sz="2400" b="1" dirty="0" err="1">
                <a:solidFill>
                  <a:schemeClr val="bg1"/>
                </a:solidFill>
              </a:rPr>
              <a:t>світлої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душі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(</a:t>
            </a:r>
            <a:r>
              <a:rPr lang="ru-RU" sz="2400" b="1" dirty="0" err="1">
                <a:solidFill>
                  <a:schemeClr val="bg1"/>
                </a:solidFill>
              </a:rPr>
              <a:t>Воскресенська</a:t>
            </a:r>
            <a:r>
              <a:rPr lang="ru-RU" sz="2400" b="1" dirty="0">
                <a:solidFill>
                  <a:schemeClr val="bg1"/>
                </a:solidFill>
              </a:rPr>
              <a:t> СБ)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4747" y="1621835"/>
            <a:ext cx="3960440" cy="1628800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/>
              </a:rPr>
              <a:t>З</a:t>
            </a:r>
            <a:r>
              <a:rPr lang="uk-UA" sz="2400" b="1" dirty="0" smtClean="0">
                <a:solidFill>
                  <a:schemeClr val="bg1"/>
                </a:solidFill>
                <a:effectLst/>
              </a:rPr>
              <a:t>аочна </a:t>
            </a:r>
            <a:r>
              <a:rPr lang="uk-UA" sz="2400" b="1" dirty="0">
                <a:solidFill>
                  <a:schemeClr val="bg1"/>
                </a:solidFill>
                <a:effectLst/>
              </a:rPr>
              <a:t>мандрівка </a:t>
            </a:r>
            <a:r>
              <a:rPr lang="uk-UA" sz="2400" b="1" dirty="0" smtClean="0">
                <a:solidFill>
                  <a:schemeClr val="bg1"/>
                </a:solidFill>
                <a:effectLst/>
              </a:rPr>
              <a:t/>
            </a:r>
            <a:br>
              <a:rPr lang="uk-UA" sz="2400" b="1" dirty="0" smtClean="0">
                <a:solidFill>
                  <a:schemeClr val="bg1"/>
                </a:solidFill>
                <a:effectLst/>
              </a:rPr>
            </a:br>
            <a:r>
              <a:rPr lang="uk-UA" sz="2400" b="1" dirty="0" smtClean="0">
                <a:solidFill>
                  <a:schemeClr val="bg1"/>
                </a:solidFill>
                <a:effectLst/>
              </a:rPr>
              <a:t>«</a:t>
            </a:r>
            <a:r>
              <a:rPr lang="uk-UA" sz="2400" b="1" dirty="0">
                <a:solidFill>
                  <a:schemeClr val="bg1"/>
                </a:solidFill>
                <a:effectLst/>
              </a:rPr>
              <a:t>Життя як джерело</a:t>
            </a:r>
            <a:r>
              <a:rPr lang="uk-UA" sz="2400" b="1" dirty="0" smtClean="0">
                <a:solidFill>
                  <a:schemeClr val="bg1"/>
                </a:solidFill>
                <a:effectLst/>
              </a:rPr>
              <a:t>»</a:t>
            </a:r>
            <a:br>
              <a:rPr lang="uk-UA" sz="2400" b="1" dirty="0" smtClean="0">
                <a:solidFill>
                  <a:schemeClr val="bg1"/>
                </a:solidFill>
                <a:effectLst/>
              </a:rPr>
            </a:br>
            <a:r>
              <a:rPr lang="uk-UA" sz="2400" b="1" dirty="0" smtClean="0">
                <a:solidFill>
                  <a:schemeClr val="bg1"/>
                </a:solidFill>
                <a:effectLst/>
              </a:rPr>
              <a:t> (</a:t>
            </a:r>
            <a:r>
              <a:rPr lang="uk-UA" sz="2400" b="1" dirty="0" err="1" smtClean="0">
                <a:solidFill>
                  <a:schemeClr val="bg1"/>
                </a:solidFill>
                <a:effectLst/>
              </a:rPr>
              <a:t>Балашівська</a:t>
            </a:r>
            <a:r>
              <a:rPr lang="uk-UA" sz="2400" b="1" dirty="0" smtClean="0">
                <a:solidFill>
                  <a:schemeClr val="bg1"/>
                </a:solidFill>
                <a:effectLst/>
              </a:rPr>
              <a:t> СБ)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Main-library\Desktop\фото Гончар\балашівка\DSC_000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57600"/>
            <a:ext cx="447227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2" y="2027153"/>
            <a:ext cx="490696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8161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Читання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творів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Гончара «Слово Олеся Гончара 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золотокриле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надихає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творчість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нас»  (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Нововасилівська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СБ)</a:t>
            </a:r>
          </a:p>
        </p:txBody>
      </p:sp>
    </p:spTree>
    <p:extLst>
      <p:ext uri="{BB962C8B-B14F-4D97-AF65-F5344CB8AC3E}">
        <p14:creationId xmlns:p14="http://schemas.microsoft.com/office/powerpoint/2010/main" val="23969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61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Літературна година «Сила любові: Слово про О. Гончара»  (Іванівська РБ)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199784" cy="53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16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Флешмоб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«Читаємо Олеся Гончара»</a:t>
            </a:r>
            <a:b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(Іванівська РБ)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46543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422" y="260648"/>
            <a:ext cx="691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Вікторина   «О. Гончар.    Життя і творчість»</a:t>
            </a:r>
          </a:p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(Іванівська РБ)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46211"/>
            <a:ext cx="5044433" cy="3783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1555"/>
            <a:ext cx="4824536" cy="36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Non-stop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</a:p>
          <a:p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ся Україна  славить і вітає свого</a:t>
            </a:r>
          </a:p>
          <a:p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співця Олеся Гончара» </a:t>
            </a:r>
          </a:p>
          <a:p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       (Іванівська РБ) 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98559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1268760"/>
            <a:ext cx="8229600" cy="295232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Головна мета  -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  <a:effectLst/>
              </a:rPr>
              <a:t>просування </a:t>
            </a:r>
            <a:r>
              <a:rPr lang="uk-UA" dirty="0">
                <a:solidFill>
                  <a:schemeClr val="bg1"/>
                </a:solidFill>
                <a:effectLst/>
              </a:rPr>
              <a:t>та популяризація творчої спадщини письменника серед мешканців громади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16632"/>
            <a:ext cx="752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А</a:t>
            </a:r>
            <a:r>
              <a:rPr lang="ru-RU" sz="2400" b="1" dirty="0" err="1" smtClean="0">
                <a:solidFill>
                  <a:schemeClr val="bg1"/>
                </a:solidFill>
              </a:rPr>
              <a:t>кція</a:t>
            </a:r>
            <a:r>
              <a:rPr lang="ru-RU" sz="2400" b="1" dirty="0" smtClean="0">
                <a:solidFill>
                  <a:schemeClr val="bg1"/>
                </a:solidFill>
              </a:rPr>
              <a:t>   «</a:t>
            </a:r>
            <a:r>
              <a:rPr lang="ru-RU" sz="2400" b="1" dirty="0" err="1" smtClean="0">
                <a:solidFill>
                  <a:schemeClr val="bg1"/>
                </a:solidFill>
              </a:rPr>
              <a:t>Мандруємо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творами</a:t>
            </a:r>
            <a:r>
              <a:rPr lang="ru-RU" sz="2400" b="1" dirty="0">
                <a:solidFill>
                  <a:schemeClr val="bg1"/>
                </a:solidFill>
              </a:rPr>
              <a:t> Олеся Гончара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(</a:t>
            </a:r>
            <a:r>
              <a:rPr lang="uk-UA" sz="2400" b="1" dirty="0" err="1" smtClean="0">
                <a:solidFill>
                  <a:schemeClr val="bg1"/>
                </a:solidFill>
              </a:rPr>
              <a:t>Шотівська</a:t>
            </a:r>
            <a:r>
              <a:rPr lang="uk-UA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3798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58" y="188640"/>
            <a:ext cx="8229600" cy="9723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Опитування мешканців смт.  </a:t>
            </a:r>
            <a:r>
              <a:rPr lang="uk-UA" sz="2400" b="1" dirty="0" err="1" smtClean="0">
                <a:solidFill>
                  <a:schemeClr val="bg1"/>
                </a:solidFill>
              </a:rPr>
              <a:t>Іванівка</a:t>
            </a:r>
            <a:r>
              <a:rPr lang="uk-UA" sz="2400" b="1" dirty="0" smtClean="0">
                <a:solidFill>
                  <a:schemeClr val="bg1"/>
                </a:solidFill>
              </a:rPr>
              <a:t/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«Чи знаєте Ви творчість О. Гончара</a:t>
            </a:r>
            <a:r>
              <a:rPr lang="uk-UA" sz="2400" b="1" dirty="0">
                <a:solidFill>
                  <a:schemeClr val="bg1"/>
                </a:solidFill>
              </a:rPr>
              <a:t>?»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          (</a:t>
            </a:r>
            <a:r>
              <a:rPr lang="uk-UA" sz="2400" b="1" dirty="0">
                <a:solidFill>
                  <a:schemeClr val="bg1"/>
                </a:solidFill>
              </a:rPr>
              <a:t>Іванівська РБ)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707904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46851"/>
            <a:ext cx="4032448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32382"/>
            <a:ext cx="2366558" cy="40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2713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865682"/>
            <a:ext cx="3620593" cy="271544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645024"/>
            <a:ext cx="35972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836712"/>
            <a:ext cx="4392489" cy="5856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320" y="5715"/>
            <a:ext cx="8040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Виставка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дитячих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малюнків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творами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Олеся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Гончара(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Іванівська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РБ для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дітей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 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55768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Книжкові </a:t>
            </a:r>
            <a:r>
              <a:rPr lang="uk-UA" sz="2400" b="1" dirty="0">
                <a:solidFill>
                  <a:schemeClr val="bg1"/>
                </a:solidFill>
              </a:rPr>
              <a:t>закладки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(Іванівська РБ)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710" y="262389"/>
            <a:ext cx="7433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Календар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рекомендаційний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список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літератури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«Олесь 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Гончар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дітям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»</a:t>
            </a:r>
          </a:p>
          <a:p>
            <a:pPr algn="ctr"/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(Іванівська РБ для дітей)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28353"/>
            <a:ext cx="5053041" cy="3505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498144" cy="31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20688"/>
            <a:ext cx="4945559" cy="37798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44008" y="2100483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Ще квіттям зійду я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полях України,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Ще вам провіщатиму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</a:t>
            </a:r>
            <a:r>
              <a:rPr lang="uk-UA" sz="2800" b="1" dirty="0" smtClean="0">
                <a:solidFill>
                  <a:schemeClr val="bg1"/>
                </a:solidFill>
              </a:rPr>
              <a:t>адості </a:t>
            </a:r>
            <a:r>
              <a:rPr lang="uk-UA" sz="2800" b="1" dirty="0">
                <a:solidFill>
                  <a:schemeClr val="bg1"/>
                </a:solidFill>
              </a:rPr>
              <a:t>день.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Краю коханий,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Люди кохані!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Добра вам молитиму,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Сонця й пісень…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                                                                            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                        О. Гончар</a:t>
            </a:r>
          </a:p>
        </p:txBody>
      </p:sp>
    </p:spTree>
    <p:extLst>
      <p:ext uri="{BB962C8B-B14F-4D97-AF65-F5344CB8AC3E}">
        <p14:creationId xmlns:p14="http://schemas.microsoft.com/office/powerpoint/2010/main" val="27289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3884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В </a:t>
            </a:r>
            <a:r>
              <a:rPr lang="uk-UA" sz="3200" dirty="0">
                <a:solidFill>
                  <a:schemeClr val="bg1"/>
                </a:solidFill>
              </a:rPr>
              <a:t>наших душах слово правди сіяв, 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Закликав </a:t>
            </a:r>
            <a:r>
              <a:rPr lang="uk-UA" sz="3200" dirty="0">
                <a:solidFill>
                  <a:schemeClr val="bg1"/>
                </a:solidFill>
              </a:rPr>
              <a:t>проснутись ницих сплюх... 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Не </a:t>
            </a:r>
            <a:r>
              <a:rPr lang="uk-UA" sz="3200" dirty="0">
                <a:solidFill>
                  <a:schemeClr val="bg1"/>
                </a:solidFill>
              </a:rPr>
              <a:t>відійде, не позеленіє 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Його </a:t>
            </a:r>
            <a:r>
              <a:rPr lang="uk-UA" sz="3200" dirty="0">
                <a:solidFill>
                  <a:schemeClr val="bg1"/>
                </a:solidFill>
              </a:rPr>
              <a:t>образ, його світлий дух!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Буде </a:t>
            </a:r>
            <a:r>
              <a:rPr lang="uk-UA" sz="3200" dirty="0">
                <a:solidFill>
                  <a:schemeClr val="bg1"/>
                </a:solidFill>
              </a:rPr>
              <a:t>він собором височіти 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На </a:t>
            </a:r>
            <a:r>
              <a:rPr lang="uk-UA" sz="3200" dirty="0">
                <a:solidFill>
                  <a:schemeClr val="bg1"/>
                </a:solidFill>
              </a:rPr>
              <a:t>далекі і близькі світи, </a:t>
            </a:r>
            <a:r>
              <a:rPr lang="ru-RU" sz="3200" dirty="0">
                <a:solidFill>
                  <a:schemeClr val="bg1"/>
                </a:solidFill>
              </a:rPr>
              <a:t>   </a:t>
            </a: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І </a:t>
            </a:r>
            <a:r>
              <a:rPr lang="uk-UA" sz="3200" dirty="0">
                <a:solidFill>
                  <a:schemeClr val="bg1"/>
                </a:solidFill>
              </a:rPr>
              <a:t>нова Вкраїна свіжі квіти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Не </a:t>
            </a:r>
            <a:r>
              <a:rPr lang="uk-UA" sz="3200" dirty="0">
                <a:solidFill>
                  <a:schemeClr val="bg1"/>
                </a:solidFill>
              </a:rPr>
              <a:t>забуде сину принести.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Він для неї пильнував на чатах.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Гідність боронив її всякчас,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Слово Гончара золотокриле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Надихатиме на творчість нас!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429" y="2112051"/>
            <a:ext cx="751455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Детальна інформація за посиланням:</a:t>
            </a:r>
          </a:p>
          <a:p>
            <a:pPr algn="ctr"/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hlinkClick r:id="rId2"/>
              </a:rPr>
              <a:t>https</a:t>
            </a:r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hlinkClick r:id="rId2"/>
              </a:rPr>
              <a:t>://ivrayonlibrary.blogspot.com/p/blog-page_22.html</a:t>
            </a:r>
            <a:endParaRPr lang="uk-UA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uk-UA" sz="24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7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205" y="2996952"/>
            <a:ext cx="6063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Дякуємо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за </a:t>
            </a:r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увагу</a:t>
            </a:r>
            <a:r>
              <a:rPr lang="ru-RU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!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4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314123"/>
            <a:ext cx="8579296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effectLst/>
              </a:rPr>
              <a:t>Олесь Гончар - сумління України,</a:t>
            </a:r>
            <a:r>
              <a:rPr lang="ru-RU" sz="3600" dirty="0">
                <a:solidFill>
                  <a:schemeClr val="bg1"/>
                </a:solidFill>
                <a:effectLst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</a:rPr>
            </a:br>
            <a:r>
              <a:rPr lang="uk-UA" sz="3600" dirty="0">
                <a:solidFill>
                  <a:schemeClr val="bg1"/>
                </a:solidFill>
                <a:effectLst/>
              </a:rPr>
              <a:t>Любов пречиста,</a:t>
            </a:r>
            <a:r>
              <a:rPr lang="ru-RU" sz="3600" dirty="0">
                <a:solidFill>
                  <a:schemeClr val="bg1"/>
                </a:solidFill>
                <a:effectLst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</a:rPr>
            </a:br>
            <a:r>
              <a:rPr lang="uk-UA" sz="3600" dirty="0">
                <a:solidFill>
                  <a:schemeClr val="bg1"/>
                </a:solidFill>
                <a:effectLst/>
              </a:rPr>
              <a:t>Пісня і зоря.</a:t>
            </a:r>
            <a:r>
              <a:rPr lang="ru-RU" sz="3600" dirty="0">
                <a:solidFill>
                  <a:schemeClr val="bg1"/>
                </a:solidFill>
                <a:effectLst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</a:rPr>
            </a:br>
            <a:r>
              <a:rPr lang="uk-UA" sz="3600" dirty="0">
                <a:solidFill>
                  <a:schemeClr val="bg1"/>
                </a:solidFill>
                <a:effectLst/>
              </a:rPr>
              <a:t>Вся Україна славить і вітає</a:t>
            </a:r>
            <a:r>
              <a:rPr lang="ru-RU" sz="3600" dirty="0">
                <a:solidFill>
                  <a:schemeClr val="bg1"/>
                </a:solidFill>
                <a:effectLst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</a:rPr>
            </a:br>
            <a:r>
              <a:rPr lang="uk-UA" sz="3600" dirty="0">
                <a:solidFill>
                  <a:schemeClr val="bg1"/>
                </a:solidFill>
                <a:effectLst/>
              </a:rPr>
              <a:t>Свого співця - Олеся Гончара!</a:t>
            </a:r>
            <a:r>
              <a:rPr lang="ru-RU" sz="3600" dirty="0">
                <a:solidFill>
                  <a:schemeClr val="bg1"/>
                </a:solidFill>
                <a:effectLst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ain-library\Desktop\гончар\фото гончар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9532"/>
            <a:ext cx="6262770" cy="33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4077072"/>
            <a:ext cx="8583488" cy="1143000"/>
          </a:xfrm>
        </p:spPr>
        <p:txBody>
          <a:bodyPr/>
          <a:lstStyle/>
          <a:p>
            <a:r>
              <a:rPr lang="ru-RU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Книжкові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виставки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перегляди </a:t>
            </a:r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літератури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    </a:t>
            </a:r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присвячені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творчості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О.Гончара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ctrTitle"/>
          </p:nvPr>
        </p:nvSpPr>
        <p:spPr>
          <a:xfrm>
            <a:off x="467544" y="1052736"/>
            <a:ext cx="8305800" cy="1981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0" kern="1200" spc="-100" baseline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dirty="0" smtClean="0">
                <a:solidFill>
                  <a:schemeClr val="bg1"/>
                </a:solidFill>
              </a:rPr>
              <a:t>В рамках естафети  відбулись: </a:t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dirty="0" smtClean="0">
                <a:solidFill>
                  <a:schemeClr val="bg1"/>
                </a:solidFill>
              </a:rPr>
              <a:t/>
            </a:r>
            <a:br>
              <a:rPr lang="uk-UA" sz="4000" dirty="0" smtClean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924800" cy="557132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«Олесь Гончар – сумління України»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(Іванівська РБ)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Main-library\Desktop\фото Гончар\виставка в фойє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40" y="2440563"/>
            <a:ext cx="462080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in-library\Desktop\фото Гончар\виставка в фойє\5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7250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2872"/>
            <a:ext cx="3715732" cy="633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 txBox="1">
            <a:spLocks/>
          </p:cNvSpPr>
          <p:nvPr/>
        </p:nvSpPr>
        <p:spPr>
          <a:xfrm>
            <a:off x="2267744" y="188640"/>
            <a:ext cx="5976664" cy="200713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 «Він звів для нас собор душі» 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(Іванівська РБ)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49645"/>
            <a:ext cx="4357850" cy="58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6" y="334146"/>
            <a:ext cx="536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 «Духовна </a:t>
            </a:r>
            <a:r>
              <a:rPr lang="ru-RU" sz="2400" b="1" dirty="0">
                <a:solidFill>
                  <a:schemeClr val="bg1"/>
                </a:solidFill>
              </a:rPr>
              <a:t>краса </a:t>
            </a:r>
            <a:r>
              <a:rPr lang="ru-RU" sz="2400" b="1" dirty="0" err="1" smtClean="0">
                <a:solidFill>
                  <a:schemeClr val="bg1"/>
                </a:solidFill>
              </a:rPr>
              <a:t>О.Гончара</a:t>
            </a:r>
            <a:r>
              <a:rPr lang="ru-RU" sz="2400" b="1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(</a:t>
            </a:r>
            <a:r>
              <a:rPr lang="ru-RU" sz="2400" b="1" dirty="0" err="1" smtClean="0">
                <a:solidFill>
                  <a:schemeClr val="bg1"/>
                </a:solidFill>
              </a:rPr>
              <a:t>Воскресенська</a:t>
            </a:r>
            <a:r>
              <a:rPr lang="ru-RU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" y="1464950"/>
            <a:ext cx="4250037" cy="34298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131" y="332656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Вінок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пам’яті</a:t>
            </a:r>
            <a:r>
              <a:rPr lang="ru-RU" sz="2400" b="1" dirty="0">
                <a:solidFill>
                  <a:schemeClr val="bg1"/>
                </a:solidFill>
              </a:rPr>
              <a:t> Олеся Гончара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(</a:t>
            </a:r>
            <a:r>
              <a:rPr lang="uk-UA" sz="2400" b="1" dirty="0" err="1" smtClean="0">
                <a:solidFill>
                  <a:schemeClr val="bg1"/>
                </a:solidFill>
              </a:rPr>
              <a:t>Шотівська</a:t>
            </a:r>
            <a:r>
              <a:rPr lang="uk-UA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07" y="2852936"/>
            <a:ext cx="4069557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0592" y="1844824"/>
            <a:ext cx="4006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«Людина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світлої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душі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»</a:t>
            </a:r>
          </a:p>
          <a:p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Шотівська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СБ)</a:t>
            </a:r>
          </a:p>
        </p:txBody>
      </p:sp>
    </p:spTree>
    <p:extLst>
      <p:ext uri="{BB962C8B-B14F-4D97-AF65-F5344CB8AC3E}">
        <p14:creationId xmlns:p14="http://schemas.microsoft.com/office/powerpoint/2010/main" val="37057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193603" y="1940639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«Творча спадщина О.Гончара</a:t>
            </a:r>
            <a:r>
              <a:rPr lang="uk-UA" sz="2400" b="1" dirty="0" smtClean="0">
                <a:solidFill>
                  <a:schemeClr val="bg1"/>
                </a:solidFill>
              </a:rPr>
              <a:t>»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(</a:t>
            </a:r>
            <a:r>
              <a:rPr lang="uk-UA" sz="2400" b="1" dirty="0" err="1" smtClean="0">
                <a:solidFill>
                  <a:schemeClr val="bg1"/>
                </a:solidFill>
              </a:rPr>
              <a:t>Балашівська</a:t>
            </a:r>
            <a:r>
              <a:rPr lang="uk-UA" sz="2400" b="1" dirty="0" smtClean="0">
                <a:solidFill>
                  <a:schemeClr val="bg1"/>
                </a:solidFill>
              </a:rPr>
              <a:t> СБ)</a:t>
            </a:r>
            <a:endParaRPr lang="uk-UA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8300"/>
            <a:ext cx="4340141" cy="3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07" y="3140968"/>
            <a:ext cx="4170908" cy="339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452" y="188640"/>
            <a:ext cx="37377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«Сторічна зоря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Олеся Гончара»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(</a:t>
            </a:r>
            <a:r>
              <a:rPr lang="uk-UA" sz="2400" b="1" dirty="0" err="1" smtClean="0">
                <a:solidFill>
                  <a:schemeClr val="bg1"/>
                </a:solidFill>
              </a:rPr>
              <a:t>Новомиколаївська</a:t>
            </a:r>
            <a:r>
              <a:rPr lang="uk-UA" sz="2400" b="1" dirty="0" smtClean="0">
                <a:solidFill>
                  <a:schemeClr val="bg1"/>
                </a:solidFill>
              </a:rPr>
              <a:t> СБ)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414</Words>
  <Application>Microsoft Office PowerPoint</Application>
  <PresentationFormat>Экран (4:3)</PresentationFormat>
  <Paragraphs>85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Літературна естафета  «Гончар крокує Херсонщиною»</vt:lpstr>
      <vt:lpstr>Головна мета  -  просування та популяризація творчої спадщини письменника серед мешканців громади</vt:lpstr>
      <vt:lpstr>Олесь Гончар - сумління України, Любов пречиста, Пісня і зоря. Вся Україна славить і вітає Свого співця - Олеся Гончара! </vt:lpstr>
      <vt:lpstr>В рамках естафети  відбулись:   </vt:lpstr>
      <vt:lpstr> «Олесь Гончар – сумління України»  (Іванівська РБ)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Інформаційно-просвітницькі заходи:</vt:lpstr>
      <vt:lpstr>Презентация PowerPoint</vt:lpstr>
      <vt:lpstr>Презентация PowerPoint</vt:lpstr>
      <vt:lpstr>Заочна мандрівка  «Життя як джерело»  (Балашівська СБ) </vt:lpstr>
      <vt:lpstr>Літературна година «Сила любові: Слово про О. Гончара»  (Іванівська РБ)</vt:lpstr>
      <vt:lpstr>Флешмоб   «Читаємо Олеся Гончара»   (Іванівська РБ)</vt:lpstr>
      <vt:lpstr>Презентация PowerPoint</vt:lpstr>
      <vt:lpstr>Презентация PowerPoint</vt:lpstr>
      <vt:lpstr>Презентация PowerPoint</vt:lpstr>
      <vt:lpstr>Опитування мешканців смт.  Іванівка «Чи знаєте Ви творчість О. Гончара?»           (Іванівська РБ)</vt:lpstr>
      <vt:lpstr>Презентация PowerPoint</vt:lpstr>
      <vt:lpstr>Презентация PowerPoint</vt:lpstr>
      <vt:lpstr>Книжкові закладки (Іванівська РБ)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Літературна естафета  «Гончар крокує Херсонщиною»</dc:title>
  <dc:creator>Main-library</dc:creator>
  <cp:lastModifiedBy>Пользователь Windows</cp:lastModifiedBy>
  <cp:revision>57</cp:revision>
  <dcterms:created xsi:type="dcterms:W3CDTF">2018-02-22T06:43:56Z</dcterms:created>
  <dcterms:modified xsi:type="dcterms:W3CDTF">2018-02-26T09:14:06Z</dcterms:modified>
</cp:coreProperties>
</file>